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71" r:id="rId2"/>
    <p:sldId id="1062" r:id="rId3"/>
    <p:sldId id="1151" r:id="rId4"/>
    <p:sldId id="992" r:id="rId5"/>
    <p:sldId id="1010" r:id="rId6"/>
    <p:sldId id="1164" r:id="rId7"/>
    <p:sldId id="1162" r:id="rId8"/>
    <p:sldId id="1163" r:id="rId9"/>
    <p:sldId id="1160" r:id="rId10"/>
    <p:sldId id="1087" r:id="rId11"/>
    <p:sldId id="1172" r:id="rId12"/>
    <p:sldId id="1072" r:id="rId13"/>
    <p:sldId id="1073" r:id="rId14"/>
    <p:sldId id="1079" r:id="rId15"/>
    <p:sldId id="1074" r:id="rId16"/>
    <p:sldId id="1088" r:id="rId17"/>
    <p:sldId id="1048" r:id="rId18"/>
    <p:sldId id="1075" r:id="rId19"/>
    <p:sldId id="1133" r:id="rId20"/>
    <p:sldId id="1077" r:id="rId21"/>
    <p:sldId id="1078" r:id="rId22"/>
    <p:sldId id="1076" r:id="rId23"/>
    <p:sldId id="1089" r:id="rId24"/>
    <p:sldId id="1080" r:id="rId25"/>
    <p:sldId id="1084" r:id="rId26"/>
    <p:sldId id="1082" r:id="rId27"/>
    <p:sldId id="1085" r:id="rId28"/>
    <p:sldId id="1086" r:id="rId29"/>
    <p:sldId id="1161" r:id="rId30"/>
    <p:sldId id="799" r:id="rId31"/>
    <p:sldId id="1090" r:id="rId32"/>
    <p:sldId id="1146" r:id="rId33"/>
    <p:sldId id="1091" r:id="rId34"/>
    <p:sldId id="1095" r:id="rId35"/>
    <p:sldId id="1096" r:id="rId36"/>
    <p:sldId id="1169" r:id="rId37"/>
    <p:sldId id="1098" r:id="rId38"/>
    <p:sldId id="1097" r:id="rId39"/>
    <p:sldId id="1099" r:id="rId40"/>
    <p:sldId id="1167" r:id="rId41"/>
    <p:sldId id="1170" r:id="rId42"/>
    <p:sldId id="1100" r:id="rId43"/>
    <p:sldId id="825" r:id="rId44"/>
    <p:sldId id="1029" r:id="rId45"/>
    <p:sldId id="1001" r:id="rId46"/>
    <p:sldId id="1032" r:id="rId47"/>
    <p:sldId id="1094" r:id="rId48"/>
    <p:sldId id="1145" r:id="rId49"/>
    <p:sldId id="1101" r:id="rId50"/>
    <p:sldId id="768" r:id="rId51"/>
    <p:sldId id="1103" r:id="rId52"/>
    <p:sldId id="1130" r:id="rId53"/>
    <p:sldId id="1122" r:id="rId54"/>
    <p:sldId id="1147" r:id="rId55"/>
    <p:sldId id="378" r:id="rId56"/>
    <p:sldId id="1134" r:id="rId57"/>
    <p:sldId id="1131" r:id="rId58"/>
    <p:sldId id="1104" r:id="rId59"/>
    <p:sldId id="1149" r:id="rId60"/>
    <p:sldId id="1136" r:id="rId61"/>
    <p:sldId id="1137" r:id="rId62"/>
    <p:sldId id="1138" r:id="rId63"/>
    <p:sldId id="1139" r:id="rId64"/>
    <p:sldId id="1140" r:id="rId65"/>
    <p:sldId id="1141" r:id="rId66"/>
    <p:sldId id="1142" r:id="rId67"/>
    <p:sldId id="1143" r:id="rId68"/>
    <p:sldId id="1144" r:id="rId69"/>
    <p:sldId id="1159" r:id="rId70"/>
    <p:sldId id="1111" r:id="rId71"/>
    <p:sldId id="1107" r:id="rId72"/>
    <p:sldId id="1152" r:id="rId73"/>
    <p:sldId id="1153" r:id="rId74"/>
    <p:sldId id="1154" r:id="rId75"/>
    <p:sldId id="1109" r:id="rId76"/>
    <p:sldId id="1155" r:id="rId77"/>
    <p:sldId id="1071" r:id="rId78"/>
    <p:sldId id="1156" r:id="rId79"/>
    <p:sldId id="1108" r:id="rId80"/>
    <p:sldId id="1157" r:id="rId81"/>
    <p:sldId id="1158"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172"/>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8568" autoAdjust="0"/>
  </p:normalViewPr>
  <p:slideViewPr>
    <p:cSldViewPr snapToGrid="0">
      <p:cViewPr varScale="1">
        <p:scale>
          <a:sx n="115" d="100"/>
          <a:sy n="115" d="100"/>
        </p:scale>
        <p:origin x="109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30</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43</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72</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xmlns="">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73</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74</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78</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81</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21.png"/></Relationships>
</file>

<file path=ppt/slides/_rels/slide2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40.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0.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0.png"/></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6.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3.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e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0.png"/><Relationship Id="rId7"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400.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1.png"/></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Recall: Definitions of Terms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return from each state</a:t>
                </a:r>
              </a:p>
              <a:p>
                <a:endParaRPr lang="en-SE" dirty="0"/>
              </a:p>
            </p:txBody>
          </p:sp>
        </mc:Choice>
        <mc:Fallback>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mc:AlternateContent xmlns:mc="http://schemas.openxmlformats.org/markup-compatibility/2006">
        <mc:Choice xmlns:a14="http://schemas.microsoft.com/office/drawing/2010/main"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504149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504149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A28151C-529F-4A75-AE68-702B09C179A6}"/>
                  </a:ext>
                </a:extLst>
              </p:cNvPr>
              <p:cNvSpPr txBox="1"/>
              <p:nvPr/>
            </p:nvSpPr>
            <p:spPr>
              <a:xfrm>
                <a:off x="5658228" y="5729718"/>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729718"/>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29FFCDC-DAD3-4ACE-9555-EBB593AF5748}"/>
                  </a:ext>
                </a:extLst>
              </p:cNvPr>
              <p:cNvSpPr txBox="1"/>
              <p:nvPr/>
            </p:nvSpPr>
            <p:spPr>
              <a:xfrm>
                <a:off x="2439399" y="5861216"/>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861216"/>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486400"/>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1670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a:bodyPr>
              <a:lstStyle/>
              <a:p>
                <a:r>
                  <a:rPr lang="en-US">
                    <a:sym typeface="Symbol" pitchFamily="18" charset="2"/>
                  </a:rPr>
                  <a:t>Collect </a:t>
                </a:r>
                <a:r>
                  <a:rPr lang="en-US" dirty="0">
                    <a:sym typeface="Symbol" pitchFamily="18" charset="2"/>
                  </a:rPr>
                  <a:t>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1628" t="-2167" r="-2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a:p>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oMath>
                </a14:m>
                <a:r>
                  <a:rPr lang="en-US" i="1" dirty="0"/>
                  <a:t> </a:t>
                </a:r>
                <a:r>
                  <a:rPr lang="en-US" dirty="0"/>
                  <a:t>from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b="0" i="1" smtClean="0">
                        <a:latin typeface="Cambria Math" panose="02040503050406030204" pitchFamily="18" charset="0"/>
                      </a:rPr>
                      <m:t>)</m:t>
                    </m:r>
                  </m:oMath>
                </a14:m>
                <a:endParaRPr lang="en-SE" i="1"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77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if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endParaRPr lang="en-US" sz="2800" dirty="0"/>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2"/>
                <a:stretch>
                  <a:fillRect l="-815" t="-2031" b="-21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52</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59</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(in Dyna-Q):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1472" r="-138"/>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xmlns="">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459" r="-2933" b="-199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4138749"/>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17152" y="1446241"/>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6200</TotalTime>
  <Words>9069</Words>
  <Application>Microsoft Office PowerPoint</Application>
  <PresentationFormat>On-screen Show (4:3)</PresentationFormat>
  <Paragraphs>861</Paragraphs>
  <Slides>81</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CMMI10</vt:lpstr>
      <vt:lpstr>CMR10</vt:lpstr>
      <vt:lpstr>Palatino</vt:lpstr>
      <vt:lpstr>Arial</vt:lpstr>
      <vt:lpstr>Calibri</vt:lpstr>
      <vt:lpstr>Cambria Math</vt:lpstr>
      <vt:lpstr>Tahoma</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Recall: Definitions of Terms</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353</cp:revision>
  <dcterms:created xsi:type="dcterms:W3CDTF">2020-05-13T19:01:03Z</dcterms:created>
  <dcterms:modified xsi:type="dcterms:W3CDTF">2021-05-26T06:49:35Z</dcterms:modified>
</cp:coreProperties>
</file>